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05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0b1ad3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de35e6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cf43af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1e2efc3a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01e2efc3a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数列奇偶项问题的3大破解术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d4f6f160b?pid=00b1ad3ed&amp;color=0,0,0&amp;bt=1&amp;bbb=1&amp;hb=1"/>
              <p:cNvSpPr/>
              <p:nvPr/>
            </p:nvSpPr>
            <p:spPr>
              <a:xfrm>
                <a:off x="832104" y="1080000"/>
                <a:ext cx="10533888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题干中出现①数列中连续两项的和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或连续两项的积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通项公式的奇、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偶项有不同的表达式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，此时一般考查数列的奇偶项问题.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d4f6f160b?pid=00b1ad3e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82257"/>
              </a:xfrm>
              <a:prstGeom prst="rect">
                <a:avLst/>
              </a:prstGeom>
              <a:blipFill>
                <a:blip r:embed="rId3"/>
                <a:stretch>
                  <a:fillRect l="-1389" r="-3646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00f74d8a?pid=8de35e6cc&amp;color=0,0,0&amp;bt=1&amp;bbb=1&amp;hb=1"/>
              <p:cNvSpPr/>
              <p:nvPr/>
            </p:nvSpPr>
            <p:spPr>
              <a:xfrm>
                <a:off x="832104" y="1080000"/>
                <a:ext cx="10533888" cy="2475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构造隔项等差数列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，两式相减得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的偶数项是以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为公差的等差数列.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构造隔项等比数列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，两式相除得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的奇数项是以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的偶数项是以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00f74d8a?pid=8de35e6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75230"/>
              </a:xfrm>
              <a:prstGeom prst="rect">
                <a:avLst/>
              </a:prstGeom>
              <a:blipFill>
                <a:blip r:embed="rId3"/>
                <a:stretch>
                  <a:fillRect l="-1389" b="-5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00f74d8a?pid=8de35e6cc&amp;color=0,0,0&amp;bt=1&amp;bbb=1&amp;hb=1"/>
              <p:cNvSpPr/>
              <p:nvPr/>
            </p:nvSpPr>
            <p:spPr>
              <a:xfrm>
                <a:off x="832104" y="1078992"/>
                <a:ext cx="10533888" cy="4392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𝑔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邻项等差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、邻项等比型数列：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替代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，构造出以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为首项，2为公比的等比数列，求出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，进而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与其他数列的关系：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𝑙𝑜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.先求出数列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的通项公式，再求出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项公式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00f74d8a?pid=8de35e6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392930"/>
              </a:xfrm>
              <a:prstGeom prst="rect">
                <a:avLst/>
              </a:prstGeom>
              <a:blipFill>
                <a:blip r:embed="rId3"/>
                <a:stretch>
                  <a:fillRect l="-1389" r="-637" b="-30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00f74d8a?pid=8de35e6cc&amp;color=0,0,0&amp;bt=1&amp;bbb=1&amp;hb=1"/>
              <p:cNvSpPr/>
              <p:nvPr/>
            </p:nvSpPr>
            <p:spPr>
              <a:xfrm>
                <a:off x="832104" y="1080000"/>
                <a:ext cx="10533888" cy="469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3.含有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递推公式中含有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寻找间隔两项之间的关系，如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.两式相减得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.两式相加得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，从而得到相邻两个奇数项或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偶数项的关系.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若求数列前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项的和，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本质上是考查分组求和法）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通项公式中含有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1）等差数列的通项公式乘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，用并项求和法将奇偶项合并，求数列前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项的和.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，前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20项的和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=(−1+3)+(−5+7)+⋯+(−37+39)=20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000f74d8a?pid=8de35e6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99000"/>
              </a:xfrm>
              <a:prstGeom prst="rect">
                <a:avLst/>
              </a:prstGeom>
              <a:blipFill>
                <a:blip r:embed="rId3"/>
                <a:stretch>
                  <a:fillRect l="-1389" r="-231" b="-2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00f74d8a?pid=8de35e6cc&amp;color=0,0,0&amp;bt=1&amp;bbb=1&amp;hb=1">
                <a:extLst>
                  <a:ext uri="{FF2B5EF4-FFF2-40B4-BE49-F238E27FC236}">
                    <a16:creationId xmlns:a16="http://schemas.microsoft.com/office/drawing/2014/main" id="{460F6834-7517-2FA2-86FA-9C58A7EF6C6F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254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2）等比数列的通项公式乘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项和可写成分段的形式.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，则其前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A0A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A0A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A0A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A0A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为奇数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A0A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A0A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A0A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A0A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A0AF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A0A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为偶数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裂项相消法求和.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，求和时通过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实现正负交替.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#1.3.5.6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00f74d8a?pid=8de35e6cc&amp;color=0,0,0&amp;bt=1&amp;bbb=1&amp;hb=1">
                <a:extLst>
                  <a:ext uri="{FF2B5EF4-FFF2-40B4-BE49-F238E27FC236}">
                    <a16:creationId xmlns:a16="http://schemas.microsoft.com/office/drawing/2014/main" id="{460F6834-7517-2FA2-86FA-9C58A7EF6C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40000"/>
              </a:xfrm>
              <a:prstGeom prst="rect">
                <a:avLst/>
              </a:prstGeom>
              <a:blipFill>
                <a:blip r:embed="rId2"/>
                <a:stretch>
                  <a:fillRect b="-31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494745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e496559e1?vop=1&amp;pid=4cf43af9c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e496559e1?vop=1&amp;pid=4cf43af9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e496559e1.bracket?vop=1&amp;pid=4cf43af9c&amp;color=0,0,0&amp;vpa=1"/>
          <p:cNvSpPr/>
          <p:nvPr/>
        </p:nvSpPr>
        <p:spPr>
          <a:xfrm>
            <a:off x="7551579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e496559e1.choices?vop=1&amp;pid=4cf43af9c&amp;color=0,0,0&amp;bbb=1"/>
              <p:cNvSpPr/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3322" algn="l"/>
                    <a:tab pos="5381244" algn="l"/>
                    <a:tab pos="805916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e496559e1.choices?vop=1&amp;pid=4cf43af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3_1#e496559e1?vop=1&amp;pid=4cf43af9c&amp;color=0,0,0&amp;bbb=1"/>
          <p:cNvSpPr/>
          <p:nvPr/>
        </p:nvSpPr>
        <p:spPr>
          <a:xfrm>
            <a:off x="832104" y="1721985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题干所给递推公式是邻项积的形式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根据攻略解读可以考虑构造隔项等比数列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e496559e1?vop=1&amp;pid=4cf43af9c&amp;color=0,0,0&amp;bbb=1"/>
              <p:cNvSpPr/>
              <p:nvPr/>
            </p:nvSpPr>
            <p:spPr>
              <a:xfrm>
                <a:off x="832104" y="2330315"/>
                <a:ext cx="10533888" cy="957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的奇数项是首项为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是新数列的第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013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e496559e1?vop=1&amp;pid=4cf43af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0315"/>
                <a:ext cx="10533888" cy="957898"/>
              </a:xfrm>
              <a:prstGeom prst="rect">
                <a:avLst/>
              </a:prstGeom>
              <a:blipFill>
                <a:blip r:embed="rId5"/>
                <a:stretch>
                  <a:fillRect l="-1042" b="-114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5f44a3052?vop=1&amp;pid=4cf43af9c&amp;color=0,0,0&amp;bt=1&amp;bbb=1"/>
              <p:cNvSpPr/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的前100项和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BD.5_1#5f44a3052?vop=1&amp;pid=4cf43af9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_1#5f44a3052.blank?vop=1&amp;pid=4cf43af9c&amp;color=0,0,0&amp;vpa=2&amp;bbb=1"/>
          <p:cNvSpPr/>
          <p:nvPr/>
        </p:nvSpPr>
        <p:spPr>
          <a:xfrm>
            <a:off x="6625876" y="1078095"/>
            <a:ext cx="5730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7</a:t>
            </a: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700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7_1#5f44a3052?vop=1&amp;pid=4cf43af9c&amp;color=0,0,0&amp;bbb=1"/>
              <p:cNvSpPr/>
              <p:nvPr/>
            </p:nvSpPr>
            <p:spPr>
              <a:xfrm>
                <a:off x="832104" y="140829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题干所给递推式中含有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考虑寻找两隔项间的关系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即分别讨论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为偶数时的情况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EX.7_1#5f44a3052?vop=1&amp;pid=4cf43af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8295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5f44a3052?vop=1&amp;pid=4cf43af9c&amp;color=0,0,0&amp;bbb=1"/>
              <p:cNvSpPr/>
              <p:nvPr/>
            </p:nvSpPr>
            <p:spPr>
              <a:xfrm>
                <a:off x="832104" y="2016625"/>
                <a:ext cx="10533888" cy="19382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=6×2+5=17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=6×6+5=41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=6×98+5=593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25×(17+593)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=25×3=75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)=75+7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625=7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8_1#5f44a3052?vop=1&amp;pid=4cf43af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6625"/>
                <a:ext cx="10533888" cy="1938211"/>
              </a:xfrm>
              <a:prstGeom prst="rect">
                <a:avLst/>
              </a:prstGeom>
              <a:blipFill>
                <a:blip r:embed="rId5"/>
                <a:stretch>
                  <a:fillRect l="-1042" b="-53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767</Words>
  <Application>Microsoft Office PowerPoint</Application>
  <PresentationFormat>宽屏</PresentationFormat>
  <Paragraphs>58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2025-10-22T02:35:56Z</dcterms:created>
  <dcterms:modified xsi:type="dcterms:W3CDTF">2025-10-22T02:37:21Z</dcterms:modified>
  <cp:category/>
  <cp:contentStatus/>
</cp:coreProperties>
</file>